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60" r:id="rId10"/>
    <p:sldId id="266" r:id="rId11"/>
    <p:sldId id="268" r:id="rId12"/>
    <p:sldId id="271" r:id="rId13"/>
    <p:sldId id="273" r:id="rId14"/>
    <p:sldId id="267" r:id="rId15"/>
    <p:sldId id="258" r:id="rId16"/>
    <p:sldId id="274" r:id="rId17"/>
    <p:sldId id="275" r:id="rId18"/>
    <p:sldId id="27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10 70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086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2. You may end up finding contradiction</a:t>
            </a:r>
          </a:p>
          <a:p>
            <a:r>
              <a:rPr lang="en-NL" dirty="0"/>
              <a:t>Undecidability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234" y="1366076"/>
            <a:ext cx="10361531" cy="2678363"/>
          </a:xfrm>
        </p:spPr>
        <p:txBody>
          <a:bodyPr>
            <a:normAutofit/>
          </a:bodyPr>
          <a:lstStyle/>
          <a:p>
            <a:pPr algn="l"/>
            <a:r>
              <a:rPr lang="en-NL" sz="6100" dirty="0">
                <a:solidFill>
                  <a:schemeClr val="bg1"/>
                </a:solidFill>
              </a:rPr>
              <a:t>Software 2.0, Abstraction and </a:t>
            </a:r>
            <a:r>
              <a:rPr lang="en-GB" sz="6100" dirty="0">
                <a:solidFill>
                  <a:schemeClr val="bg1"/>
                </a:solidFill>
              </a:rPr>
              <a:t>Gödel’s Incompleteness Theorems</a:t>
            </a:r>
            <a:endParaRPr lang="en-NL" sz="61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223319" y="5128054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Nate</a:t>
            </a:r>
          </a:p>
          <a:p>
            <a:r>
              <a:rPr lang="en-GB" dirty="0">
                <a:solidFill>
                  <a:srgbClr val="FFC000"/>
                </a:solidFill>
              </a:rPr>
              <a:t>n</a:t>
            </a:r>
            <a:r>
              <a:rPr lang="en-NL" dirty="0">
                <a:solidFill>
                  <a:srgbClr val="FFC000"/>
                </a:solidFill>
              </a:rPr>
              <a:t>atitaw.com</a:t>
            </a:r>
          </a:p>
        </p:txBody>
      </p: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BCDB-A374-9245-AD2C-2A572C0F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A Hint to the Next Paradigm -&gt; </a:t>
            </a:r>
            <a:r>
              <a:rPr lang="en-US" sz="4600" i="1" u="sng" dirty="0">
                <a:solidFill>
                  <a:schemeClr val="bg1"/>
                </a:solidFill>
              </a:rPr>
              <a:t>The Strange Loop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0A05A52-7D62-FC48-890C-4B72E143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7658" y="2663211"/>
            <a:ext cx="2692415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hat is your favorite Zen Koan? - Quora">
            <a:extLst>
              <a:ext uri="{FF2B5EF4-FFF2-40B4-BE49-F238E27FC236}">
                <a16:creationId xmlns:a16="http://schemas.microsoft.com/office/drawing/2014/main" id="{484E12E9-3705-C646-B8BF-A34ECE23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832" y="496673"/>
            <a:ext cx="2999096" cy="2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09700-F384-2641-9817-387157AF9FD1}"/>
              </a:ext>
            </a:extLst>
          </p:cNvPr>
          <p:cNvSpPr txBox="1"/>
          <p:nvPr/>
        </p:nvSpPr>
        <p:spPr>
          <a:xfrm>
            <a:off x="728663" y="4789269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"This statement is false"</a:t>
            </a:r>
            <a:endParaRPr lang="en-NL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9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2F86E-CE17-3941-A144-2558C1DE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J.S. Bach - Das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Musikalische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Opfer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(The Musical Offering)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ch, Perpetual Canon (from The Musical Offering, BWV 1079)-ipqyYdWq250" descr="Bach, Perpetual Canon (from The Musical Offering, BWV 1079)-ipqyYdWq250">
            <a:hlinkClick r:id="" action="ppaction://media"/>
            <a:extLst>
              <a:ext uri="{FF2B5EF4-FFF2-40B4-BE49-F238E27FC236}">
                <a16:creationId xmlns:a16="http://schemas.microsoft.com/office/drawing/2014/main" id="{CA199C19-F094-1D44-AB3B-E482455A6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4" y="2427541"/>
            <a:ext cx="71069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find the next paradigm?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sup>
                      </m:sSup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blipFill>
                <a:blip r:embed="rId4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177" y="49177"/>
            <a:ext cx="2322220" cy="445092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6B0AAD9-7AA2-0247-89C2-B9BA6CC1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4" y="4446081"/>
            <a:ext cx="2318211" cy="2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  <p:pic>
        <p:nvPicPr>
          <p:cNvPr id="15" name="Picture 14" descr="A picture containing text, chessman&#10;&#10;Description automatically generated">
            <a:extLst>
              <a:ext uri="{FF2B5EF4-FFF2-40B4-BE49-F238E27FC236}">
                <a16:creationId xmlns:a16="http://schemas.microsoft.com/office/drawing/2014/main" id="{B664A591-2CAE-304D-A048-B92FADADF7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5834" y="1439200"/>
            <a:ext cx="2322220" cy="23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243</Words>
  <Application>Microsoft Macintosh PowerPoint</Application>
  <PresentationFormat>Widescreen</PresentationFormat>
  <Paragraphs>48</Paragraphs>
  <Slides>18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Enter Software 2.0</vt:lpstr>
      <vt:lpstr>What is Software 2.0?</vt:lpstr>
      <vt:lpstr>Modern Artificial Intelligence</vt:lpstr>
      <vt:lpstr>Abstraction</vt:lpstr>
      <vt:lpstr>The Paradigm Shift</vt:lpstr>
      <vt:lpstr>The Incompleteness Theorem</vt:lpstr>
      <vt:lpstr>PowerPoint Presentation</vt:lpstr>
      <vt:lpstr>A Hint to the Next Paradigm -&gt; The Strange Loop</vt:lpstr>
      <vt:lpstr>J.S. Bach - Das Musikalische Opfer (The Musical Offering)</vt:lpstr>
      <vt:lpstr>How do we find the next paradigm?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2.0, Abstraction and Gödel’s Incompleteness Theorems</dc:title>
  <dc:creator>Nathnael Shenkute</dc:creator>
  <cp:lastModifiedBy>Nathnael Shenkute</cp:lastModifiedBy>
  <cp:revision>5</cp:revision>
  <dcterms:created xsi:type="dcterms:W3CDTF">2020-12-24T13:38:21Z</dcterms:created>
  <dcterms:modified xsi:type="dcterms:W3CDTF">2020-12-24T13:45:16Z</dcterms:modified>
</cp:coreProperties>
</file>